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6"/>
  </p:notesMasterIdLst>
  <p:handoutMasterIdLst>
    <p:handoutMasterId r:id="rId37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  <p:sldId id="309" r:id="rId30"/>
    <p:sldId id="310" r:id="rId31"/>
    <p:sldId id="314" r:id="rId32"/>
    <p:sldId id="312" r:id="rId33"/>
    <p:sldId id="313" r:id="rId34"/>
    <p:sldId id="315" r:id="rId35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338" autoAdjust="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541936"/>
        <c:axId val="569552816"/>
      </c:scatterChart>
      <c:valAx>
        <c:axId val="569541936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52816"/>
        <c:crosses val="autoZero"/>
        <c:crossBetween val="midCat"/>
      </c:valAx>
      <c:valAx>
        <c:axId val="56955281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41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566672"/>
        <c:axId val="568567216"/>
      </c:scatterChart>
      <c:valAx>
        <c:axId val="56856667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567216"/>
        <c:crosses val="autoZero"/>
        <c:crossBetween val="midCat"/>
      </c:valAx>
      <c:valAx>
        <c:axId val="56856721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566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2022-03-17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2022-03-17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</a:t>
            </a:r>
            <a:r>
              <a:rPr lang="fr-CA" b="1" u="sng" dirty="0" smtClean="0"/>
              <a:t>brouiller</a:t>
            </a:r>
            <a:r>
              <a:rPr lang="fr-CA" dirty="0" smtClean="0"/>
              <a:t>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une tolérance à la rupture de stock de 5%, quelle est la probabilité de maintenir OVOLREC jusqu’à la période 10?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42" y="283842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Globalex2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à ne pas dépasser 20000 m</a:t>
            </a:r>
            <a:r>
              <a:rPr lang="fr-CA" baseline="30000" dirty="0" smtClean="0"/>
              <a:t>3</a:t>
            </a:r>
            <a:r>
              <a:rPr lang="fr-CA" dirty="0" smtClean="0"/>
              <a:t> de OVOLREC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2793" y="214677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5%,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Avons-nous un </a:t>
            </a:r>
            <a:r>
              <a:rPr lang="fr-CA" dirty="0" smtClean="0"/>
              <a:t>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990512"/>
            <a:ext cx="3923047" cy="23580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041862"/>
            <a:ext cx="3816424" cy="22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3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tactique</a:t>
            </a:r>
            <a:r>
              <a:rPr lang="fr-CA" dirty="0" smtClean="0"/>
              <a:t> à suivre la solution du </a:t>
            </a:r>
            <a:r>
              <a:rPr lang="fr-CA" b="1" u="sng" dirty="0" smtClean="0"/>
              <a:t>stratégique</a:t>
            </a:r>
            <a:r>
              <a:rPr lang="fr-CA" dirty="0" smtClean="0"/>
              <a:t> avec un poids de 1000 avec le mots clé _SETGLOBALSCHEDULE(poids)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99765" y="2073890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</a:t>
            </a:r>
            <a:r>
              <a:rPr lang="fr-CA" dirty="0" smtClean="0"/>
              <a:t>10%, 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Avons-nous un 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5" y="2965791"/>
            <a:ext cx="3834533" cy="23047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2976675"/>
            <a:ext cx="3816424" cy="22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4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85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tactique à suivre les tables de réplicas pour la récolte dans les types de peuplement1 et peuplement2 (utilisez _REPLICATE())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867654"/>
            <a:ext cx="4584589" cy="27556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868750"/>
            <a:ext cx="4752528" cy="27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5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Localex5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923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au modèle </a:t>
            </a:r>
            <a:r>
              <a:rPr lang="fr-CA" b="1" u="sng" dirty="0" smtClean="0"/>
              <a:t>tactique</a:t>
            </a:r>
            <a:r>
              <a:rPr lang="fr-CA" dirty="0" smtClean="0"/>
              <a:t> pour forcer la plantation de 90 à 100 ha à la période 1 utilisez </a:t>
            </a:r>
            <a:r>
              <a:rPr lang="fr-CA" dirty="0"/>
              <a:t>le mots clé _</a:t>
            </a:r>
            <a:r>
              <a:rPr lang="fr-CA" dirty="0" smtClean="0"/>
              <a:t>REIGNORE(période) mais seulement pour la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1</a:t>
            </a:r>
            <a:endParaRPr lang="fr-CA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032098"/>
            <a:ext cx="4584589" cy="27556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3032098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6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5400" y="140031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99 % à 100% du niveau de récolte du scénario </a:t>
            </a:r>
            <a:r>
              <a:rPr lang="fr-CA" b="1" u="sng" dirty="0" smtClean="0"/>
              <a:t>stratégique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95400" y="2333246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la probabilité de maintien de la récolte de l’exercice 1 pour une rupture de stock de 5%.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66179"/>
            <a:ext cx="4584589" cy="27556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266178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7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Globalex7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à réaliser au moins 99% du niveau de récolte du scénario </a:t>
            </a:r>
            <a:r>
              <a:rPr lang="fr-CA" b="1" u="sng" dirty="0" smtClean="0"/>
              <a:t>tactique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43637" y="228801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212975"/>
            <a:ext cx="4584589" cy="27556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23" y="321297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Devoir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Formation d’équipes de travail basées sur des problématiques qu’on peut résoudre avec la </a:t>
            </a:r>
            <a:r>
              <a:rPr lang="fr-CA" dirty="0" err="1" smtClean="0"/>
              <a:t>re</a:t>
            </a:r>
            <a:r>
              <a:rPr lang="fr-CA" dirty="0" smtClean="0"/>
              <a:t>-planification.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27943" y="164087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Création du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« Vanille »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19" y="2552401"/>
            <a:ext cx="5328592" cy="31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14696</TotalTime>
  <Words>1527</Words>
  <Application>Microsoft Office PowerPoint</Application>
  <PresentationFormat>Grand écran</PresentationFormat>
  <Paragraphs>226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  <vt:lpstr> La re-planification: Exercice 3</vt:lpstr>
      <vt:lpstr> La re-planification: Exercice 4</vt:lpstr>
      <vt:lpstr> La re-planification: Exercice 5</vt:lpstr>
      <vt:lpstr> La re-planification: Exercice 6</vt:lpstr>
      <vt:lpstr> La re-planification: Exercice 7</vt:lpstr>
      <vt:lpstr> La re-planification: Devoir 1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519</cp:revision>
  <cp:lastPrinted>2021-03-10T21:22:00Z</cp:lastPrinted>
  <dcterms:created xsi:type="dcterms:W3CDTF">2012-05-29T17:36:30Z</dcterms:created>
  <dcterms:modified xsi:type="dcterms:W3CDTF">2022-03-17T17:53:24Z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